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9" r:id="rId4"/>
    <p:sldId id="274" r:id="rId5"/>
    <p:sldId id="260" r:id="rId6"/>
    <p:sldId id="261" r:id="rId7"/>
    <p:sldId id="262" r:id="rId8"/>
    <p:sldId id="271" r:id="rId9"/>
    <p:sldId id="263" r:id="rId10"/>
    <p:sldId id="266" r:id="rId11"/>
    <p:sldId id="267" r:id="rId12"/>
    <p:sldId id="268" r:id="rId13"/>
    <p:sldId id="264" r:id="rId14"/>
    <p:sldId id="265" r:id="rId15"/>
    <p:sldId id="269" r:id="rId16"/>
    <p:sldId id="272" r:id="rId17"/>
    <p:sldId id="270" r:id="rId18"/>
    <p:sldId id="273" r:id="rId19"/>
    <p:sldId id="275" r:id="rId20"/>
    <p:sldId id="276" r:id="rId21"/>
    <p:sldId id="278" r:id="rId22"/>
    <p:sldId id="279" r:id="rId23"/>
    <p:sldId id="277" r:id="rId24"/>
    <p:sldId id="280" r:id="rId25"/>
    <p:sldId id="283" r:id="rId26"/>
    <p:sldId id="284" r:id="rId27"/>
    <p:sldId id="285" r:id="rId28"/>
    <p:sldId id="286" r:id="rId29"/>
    <p:sldId id="288" r:id="rId30"/>
    <p:sldId id="289" r:id="rId31"/>
    <p:sldId id="290" r:id="rId32"/>
    <p:sldId id="291" r:id="rId33"/>
    <p:sldId id="281" r:id="rId34"/>
    <p:sldId id="282" r:id="rId35"/>
    <p:sldId id="258" r:id="rId36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1614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04C68-6C21-4CA0-95D2-DB8B05B3E131}" type="datetimeFigureOut">
              <a:rPr lang="uk-UA" smtClean="0"/>
              <a:t>11.10.2017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95BFE-926C-436C-9B7E-EDB70C5727C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0140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04C68-6C21-4CA0-95D2-DB8B05B3E131}" type="datetimeFigureOut">
              <a:rPr lang="uk-UA" smtClean="0"/>
              <a:t>11.10.2017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95BFE-926C-436C-9B7E-EDB70C5727C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46996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04C68-6C21-4CA0-95D2-DB8B05B3E131}" type="datetimeFigureOut">
              <a:rPr lang="uk-UA" smtClean="0"/>
              <a:t>11.10.2017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95BFE-926C-436C-9B7E-EDB70C5727C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83288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04C68-6C21-4CA0-95D2-DB8B05B3E131}" type="datetimeFigureOut">
              <a:rPr lang="uk-UA" smtClean="0"/>
              <a:t>11.10.2017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95BFE-926C-436C-9B7E-EDB70C5727C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1221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04C68-6C21-4CA0-95D2-DB8B05B3E131}" type="datetimeFigureOut">
              <a:rPr lang="uk-UA" smtClean="0"/>
              <a:t>11.10.2017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95BFE-926C-436C-9B7E-EDB70C5727C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91322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04C68-6C21-4CA0-95D2-DB8B05B3E131}" type="datetimeFigureOut">
              <a:rPr lang="uk-UA" smtClean="0"/>
              <a:t>11.10.2017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95BFE-926C-436C-9B7E-EDB70C5727C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09201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04C68-6C21-4CA0-95D2-DB8B05B3E131}" type="datetimeFigureOut">
              <a:rPr lang="uk-UA" smtClean="0"/>
              <a:t>11.10.2017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95BFE-926C-436C-9B7E-EDB70C5727C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68504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04C68-6C21-4CA0-95D2-DB8B05B3E131}" type="datetimeFigureOut">
              <a:rPr lang="uk-UA" smtClean="0"/>
              <a:t>11.10.2017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95BFE-926C-436C-9B7E-EDB70C5727C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18364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04C68-6C21-4CA0-95D2-DB8B05B3E131}" type="datetimeFigureOut">
              <a:rPr lang="uk-UA" smtClean="0"/>
              <a:t>11.10.2017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95BFE-926C-436C-9B7E-EDB70C5727C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7013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04C68-6C21-4CA0-95D2-DB8B05B3E131}" type="datetimeFigureOut">
              <a:rPr lang="uk-UA" smtClean="0"/>
              <a:t>11.10.2017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95BFE-926C-436C-9B7E-EDB70C5727C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66496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04C68-6C21-4CA0-95D2-DB8B05B3E131}" type="datetimeFigureOut">
              <a:rPr lang="uk-UA" smtClean="0"/>
              <a:t>11.10.2017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95BFE-926C-436C-9B7E-EDB70C5727C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16894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04C68-6C21-4CA0-95D2-DB8B05B3E131}" type="datetimeFigureOut">
              <a:rPr lang="uk-UA" smtClean="0"/>
              <a:t>11.10.2017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95BFE-926C-436C-9B7E-EDB70C5727C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95301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runkbaseddevelopment.com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RST\Desktop\1\130320510838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9" r="13631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37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Commit</a:t>
            </a:r>
            <a:r>
              <a:rPr lang="en-US" dirty="0" smtClean="0"/>
              <a:t> often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229600" cy="452596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Implemented a feature?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Fixed a bug?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Refactored a function?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Wrote a comment?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Compiled a project?</a:t>
            </a:r>
          </a:p>
          <a:p>
            <a:pPr>
              <a:lnSpc>
                <a:spcPct val="150000"/>
              </a:lnSpc>
            </a:pPr>
            <a:r>
              <a:rPr lang="en-US" dirty="0" err="1" smtClean="0"/>
              <a:t>Gotta</a:t>
            </a:r>
            <a:r>
              <a:rPr lang="en-US" dirty="0" smtClean="0"/>
              <a:t> pee?</a:t>
            </a:r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endParaRPr lang="uk-UA" dirty="0"/>
          </a:p>
        </p:txBody>
      </p:sp>
      <p:sp>
        <p:nvSpPr>
          <p:cNvPr id="4" name="Explosion 1 3"/>
          <p:cNvSpPr/>
          <p:nvPr/>
        </p:nvSpPr>
        <p:spPr>
          <a:xfrm>
            <a:off x="5148064" y="908720"/>
            <a:ext cx="3240360" cy="122413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4000" dirty="0" smtClean="0"/>
              <a:t>Commit!</a:t>
            </a:r>
            <a:endParaRPr lang="uk-UA" sz="4000" dirty="0"/>
          </a:p>
        </p:txBody>
      </p:sp>
      <p:sp>
        <p:nvSpPr>
          <p:cNvPr id="5" name="Explosion 1 4"/>
          <p:cNvSpPr/>
          <p:nvPr/>
        </p:nvSpPr>
        <p:spPr>
          <a:xfrm>
            <a:off x="5148064" y="1643202"/>
            <a:ext cx="3240360" cy="122413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4000" dirty="0" smtClean="0"/>
              <a:t>Commit!</a:t>
            </a:r>
            <a:endParaRPr lang="uk-UA" sz="4000" dirty="0"/>
          </a:p>
        </p:txBody>
      </p:sp>
      <p:sp>
        <p:nvSpPr>
          <p:cNvPr id="6" name="Explosion 1 5"/>
          <p:cNvSpPr/>
          <p:nvPr/>
        </p:nvSpPr>
        <p:spPr>
          <a:xfrm>
            <a:off x="5148064" y="2377684"/>
            <a:ext cx="3240360" cy="122413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4000" dirty="0" smtClean="0"/>
              <a:t>Commit!</a:t>
            </a:r>
            <a:endParaRPr lang="uk-UA" sz="4000" dirty="0"/>
          </a:p>
        </p:txBody>
      </p:sp>
      <p:sp>
        <p:nvSpPr>
          <p:cNvPr id="7" name="Explosion 1 6"/>
          <p:cNvSpPr/>
          <p:nvPr/>
        </p:nvSpPr>
        <p:spPr>
          <a:xfrm>
            <a:off x="5148064" y="3112166"/>
            <a:ext cx="3240360" cy="122413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4000" dirty="0" smtClean="0"/>
              <a:t>Commit!</a:t>
            </a:r>
            <a:endParaRPr lang="uk-UA" sz="4000" dirty="0"/>
          </a:p>
        </p:txBody>
      </p:sp>
      <p:sp>
        <p:nvSpPr>
          <p:cNvPr id="8" name="Explosion 1 7"/>
          <p:cNvSpPr/>
          <p:nvPr/>
        </p:nvSpPr>
        <p:spPr>
          <a:xfrm>
            <a:off x="5148064" y="3846648"/>
            <a:ext cx="3240360" cy="122413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4000" dirty="0" smtClean="0"/>
              <a:t>Commit!</a:t>
            </a:r>
            <a:endParaRPr lang="uk-UA" sz="4000" dirty="0"/>
          </a:p>
        </p:txBody>
      </p:sp>
      <p:sp>
        <p:nvSpPr>
          <p:cNvPr id="9" name="Explosion 1 8"/>
          <p:cNvSpPr/>
          <p:nvPr/>
        </p:nvSpPr>
        <p:spPr>
          <a:xfrm>
            <a:off x="5132288" y="4581128"/>
            <a:ext cx="3240360" cy="122413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4000" dirty="0" smtClean="0"/>
              <a:t>Commit!</a:t>
            </a:r>
            <a:endParaRPr lang="uk-UA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1211249" y="5733256"/>
            <a:ext cx="702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As soon as you can describe your achievement </a:t>
            </a:r>
            <a:br>
              <a:rPr lang="en-US" sz="2800" dirty="0" smtClean="0"/>
            </a:br>
            <a:r>
              <a:rPr lang="en-US" sz="2800" dirty="0" smtClean="0"/>
              <a:t>with a sentence -- </a:t>
            </a:r>
            <a:r>
              <a:rPr lang="en-US" sz="2800" b="1" dirty="0" smtClean="0"/>
              <a:t>COMMIT</a:t>
            </a:r>
            <a:endParaRPr lang="uk-UA" sz="2800" b="1" dirty="0"/>
          </a:p>
        </p:txBody>
      </p:sp>
    </p:spTree>
    <p:extLst>
      <p:ext uri="{BB962C8B-B14F-4D97-AF65-F5344CB8AC3E}">
        <p14:creationId xmlns:p14="http://schemas.microsoft.com/office/powerpoint/2010/main" val="54270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messages</a:t>
            </a:r>
            <a:endParaRPr lang="uk-U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196752"/>
            <a:ext cx="9104115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1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messages</a:t>
            </a:r>
            <a:endParaRPr lang="uk-UA" dirty="0"/>
          </a:p>
        </p:txBody>
      </p:sp>
      <p:sp>
        <p:nvSpPr>
          <p:cNvPr id="3" name="Explosion 1 2"/>
          <p:cNvSpPr/>
          <p:nvPr/>
        </p:nvSpPr>
        <p:spPr>
          <a:xfrm rot="20455350">
            <a:off x="-869844" y="-145966"/>
            <a:ext cx="5256584" cy="1512168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And more on</a:t>
            </a:r>
            <a:endParaRPr lang="uk-UA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161" y="1186956"/>
            <a:ext cx="4530700" cy="567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75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Push </a:t>
            </a:r>
            <a:r>
              <a:rPr lang="en-US" b="1" dirty="0" smtClean="0"/>
              <a:t>working</a:t>
            </a:r>
            <a:r>
              <a:rPr lang="en-US" dirty="0" smtClean="0"/>
              <a:t> code</a:t>
            </a:r>
            <a:endParaRPr lang="uk-U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32" y="1169368"/>
            <a:ext cx="8532948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79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: Branching</a:t>
            </a:r>
            <a:endParaRPr lang="uk-U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152252"/>
            <a:ext cx="420052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65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7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branching: explained</a:t>
            </a:r>
            <a:endParaRPr lang="uk-U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752"/>
            <a:ext cx="9111412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3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844824"/>
            <a:ext cx="5184576" cy="388843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So, you have to </a:t>
            </a:r>
            <a:r>
              <a:rPr lang="en-US" b="1" dirty="0" smtClean="0"/>
              <a:t>merge</a:t>
            </a:r>
            <a:endParaRPr lang="uk-UA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27" y="1617340"/>
            <a:ext cx="7735607" cy="433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5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 or </a:t>
            </a:r>
            <a:r>
              <a:rPr lang="en-US" b="1" dirty="0" smtClean="0"/>
              <a:t>rebase</a:t>
            </a:r>
            <a:r>
              <a:rPr lang="en-US" dirty="0" smtClean="0"/>
              <a:t>?</a:t>
            </a:r>
            <a:endParaRPr lang="uk-U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124744"/>
            <a:ext cx="7704856" cy="558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24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you have a </a:t>
            </a:r>
            <a:r>
              <a:rPr lang="en-US" b="1" dirty="0" smtClean="0"/>
              <a:t>stash</a:t>
            </a:r>
            <a:r>
              <a:rPr lang="en-US" dirty="0" smtClean="0"/>
              <a:t>…</a:t>
            </a:r>
            <a:endParaRPr lang="uk-U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7" t="5324" r="32986" b="10649"/>
          <a:stretch/>
        </p:blipFill>
        <p:spPr>
          <a:xfrm>
            <a:off x="0" y="1196752"/>
            <a:ext cx="2451100" cy="4610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839708"/>
            <a:ext cx="5736723" cy="382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84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Something</a:t>
            </a:r>
            <a:endParaRPr lang="uk-U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and a little bit of something else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80350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6"/>
          <a:stretch/>
        </p:blipFill>
        <p:spPr>
          <a:xfrm>
            <a:off x="0" y="1736"/>
            <a:ext cx="91670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9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Single-dev</a:t>
            </a:r>
            <a:endParaRPr lang="uk-U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20" y="1052736"/>
            <a:ext cx="2664296" cy="54423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8" y="1505639"/>
            <a:ext cx="6515712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15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Small diverse project</a:t>
            </a:r>
            <a:endParaRPr lang="uk-U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" y="1052736"/>
            <a:ext cx="2710345" cy="58052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4"/>
          <a:stretch/>
        </p:blipFill>
        <p:spPr>
          <a:xfrm>
            <a:off x="2774589" y="1261318"/>
            <a:ext cx="6369412" cy="548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06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0"/>
            <a:ext cx="2160240" cy="67707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288" y="260648"/>
            <a:ext cx="7247673" cy="654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73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340768"/>
            <a:ext cx="6388944" cy="54006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Project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5350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Project</a:t>
            </a:r>
            <a:endParaRPr lang="uk-U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8719"/>
            <a:ext cx="9144000" cy="394056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59832" y="6237312"/>
            <a:ext cx="3820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https://trunkbaseddevelopment.com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94157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Project</a:t>
            </a:r>
            <a:endParaRPr lang="uk-U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8058"/>
          <a:stretch/>
        </p:blipFill>
        <p:spPr>
          <a:xfrm>
            <a:off x="179512" y="1070851"/>
            <a:ext cx="3528392" cy="57425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53" b="349"/>
          <a:stretch/>
        </p:blipFill>
        <p:spPr>
          <a:xfrm>
            <a:off x="4563567" y="1070851"/>
            <a:ext cx="3871616" cy="573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2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Project: Jenkins</a:t>
            </a:r>
            <a:endParaRPr lang="uk-U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" y="1052736"/>
            <a:ext cx="9144000" cy="10910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5736"/>
            <a:ext cx="9144000" cy="445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45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Project: Jenkins</a:t>
            </a:r>
            <a:endParaRPr lang="uk-U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680" y="1179242"/>
            <a:ext cx="3998720" cy="56787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15" y="2012797"/>
            <a:ext cx="5136051" cy="401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99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Project: </a:t>
            </a:r>
            <a:r>
              <a:rPr lang="en-US" dirty="0" err="1" smtClean="0"/>
              <a:t>SonarQube</a:t>
            </a:r>
            <a:endParaRPr lang="uk-U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0808"/>
            <a:ext cx="9144000" cy="374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5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uk-U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32" y="2924944"/>
            <a:ext cx="1661723" cy="14401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62" y="1268760"/>
            <a:ext cx="1547993" cy="15479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94" y="4509120"/>
            <a:ext cx="2143927" cy="161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7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Project: </a:t>
            </a:r>
            <a:r>
              <a:rPr lang="en-US" dirty="0" err="1" smtClean="0"/>
              <a:t>SonarQube</a:t>
            </a:r>
            <a:endParaRPr lang="uk-U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4739"/>
            <a:ext cx="9144000" cy="428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67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Project: </a:t>
            </a:r>
            <a:r>
              <a:rPr lang="en-US" dirty="0" err="1" smtClean="0"/>
              <a:t>SonarQube</a:t>
            </a:r>
            <a:endParaRPr lang="uk-U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4780"/>
            <a:ext cx="9144000" cy="334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97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Project</a:t>
            </a:r>
            <a:endParaRPr lang="uk-U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9144000" cy="476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62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16" y="0"/>
            <a:ext cx="9144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89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repo structure</a:t>
            </a:r>
          </a:p>
          <a:p>
            <a:r>
              <a:rPr lang="en-US" dirty="0" smtClean="0"/>
              <a:t>Design delivery process</a:t>
            </a:r>
          </a:p>
          <a:p>
            <a:r>
              <a:rPr lang="en-US" dirty="0" smtClean="0"/>
              <a:t>Theory gaps:</a:t>
            </a:r>
          </a:p>
          <a:p>
            <a:pPr lvl="1"/>
            <a:r>
              <a:rPr lang="en-US" dirty="0" smtClean="0"/>
              <a:t>.NET app execution model</a:t>
            </a:r>
          </a:p>
          <a:p>
            <a:pPr lvl="1"/>
            <a:r>
              <a:rPr lang="en-US" dirty="0" smtClean="0"/>
              <a:t>Exceptions &amp; exception handling</a:t>
            </a:r>
          </a:p>
          <a:p>
            <a:pPr lvl="1"/>
            <a:r>
              <a:rPr lang="en-US" dirty="0" smtClean="0"/>
              <a:t>Attributes &amp; Reflection</a:t>
            </a:r>
          </a:p>
          <a:p>
            <a:pPr lvl="1"/>
            <a:r>
              <a:rPr lang="en-US" smtClean="0"/>
              <a:t>Patterns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6027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3" t="15646" r="5653"/>
          <a:stretch/>
        </p:blipFill>
        <p:spPr>
          <a:xfrm>
            <a:off x="0" y="0"/>
            <a:ext cx="9144000" cy="695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49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1456"/>
            <a:ext cx="6812756" cy="681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27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  <a:endParaRPr lang="uk-U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4" b="6819"/>
          <a:stretch/>
        </p:blipFill>
        <p:spPr>
          <a:xfrm>
            <a:off x="1361406" y="1124744"/>
            <a:ext cx="6810993" cy="564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46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WTF is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  <a:endParaRPr lang="uk-U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9" r="4255"/>
          <a:stretch/>
        </p:blipFill>
        <p:spPr>
          <a:xfrm>
            <a:off x="0" y="1628800"/>
            <a:ext cx="9144000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2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5" y="-34721"/>
            <a:ext cx="4758573" cy="689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8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: HOWTO</a:t>
            </a:r>
            <a:endParaRPr lang="uk-U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16" y="1772816"/>
            <a:ext cx="8064896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85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Update</a:t>
            </a:r>
            <a:r>
              <a:rPr lang="en-US" dirty="0" smtClean="0"/>
              <a:t> First</a:t>
            </a:r>
            <a:endParaRPr lang="uk-U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18" b="20185"/>
          <a:stretch/>
        </p:blipFill>
        <p:spPr>
          <a:xfrm>
            <a:off x="1907704" y="1108719"/>
            <a:ext cx="5328592" cy="57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159</Words>
  <Application>Microsoft Office PowerPoint</Application>
  <PresentationFormat>On-screen Show (4:3)</PresentationFormat>
  <Paragraphs>53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Calibri</vt:lpstr>
      <vt:lpstr>Office Theme</vt:lpstr>
      <vt:lpstr>PowerPoint Presentation</vt:lpstr>
      <vt:lpstr>Something</vt:lpstr>
      <vt:lpstr>Agenda</vt:lpstr>
      <vt:lpstr>PowerPoint Presentation</vt:lpstr>
      <vt:lpstr>Why Git?</vt:lpstr>
      <vt:lpstr>WTF is Git?</vt:lpstr>
      <vt:lpstr>PowerPoint Presentation</vt:lpstr>
      <vt:lpstr>Git: HOWTO</vt:lpstr>
      <vt:lpstr>Update First</vt:lpstr>
      <vt:lpstr>Commit often</vt:lpstr>
      <vt:lpstr>Commit messages</vt:lpstr>
      <vt:lpstr>Commit messages</vt:lpstr>
      <vt:lpstr>Push working code</vt:lpstr>
      <vt:lpstr>Git: Branching</vt:lpstr>
      <vt:lpstr>PowerPoint Presentation</vt:lpstr>
      <vt:lpstr>Git branching: explained</vt:lpstr>
      <vt:lpstr>So, you have to merge</vt:lpstr>
      <vt:lpstr>… or rebase?</vt:lpstr>
      <vt:lpstr>So you have a stash…</vt:lpstr>
      <vt:lpstr>PowerPoint Presentation</vt:lpstr>
      <vt:lpstr>Single-dev</vt:lpstr>
      <vt:lpstr>Small diverse project</vt:lpstr>
      <vt:lpstr>PowerPoint Presentation</vt:lpstr>
      <vt:lpstr>Current Project</vt:lpstr>
      <vt:lpstr>Current Project</vt:lpstr>
      <vt:lpstr>Current Project</vt:lpstr>
      <vt:lpstr>Current Project: Jenkins</vt:lpstr>
      <vt:lpstr>Current Project: Jenkins</vt:lpstr>
      <vt:lpstr>Current Project: SonarQube</vt:lpstr>
      <vt:lpstr>Current Project: SonarQube</vt:lpstr>
      <vt:lpstr>Current Project: SonarQube</vt:lpstr>
      <vt:lpstr>Current Project</vt:lpstr>
      <vt:lpstr>PowerPoint Presentation</vt:lpstr>
      <vt:lpstr>Next steps</vt:lpstr>
      <vt:lpstr>PowerPoint Presentation</vt:lpstr>
    </vt:vector>
  </TitlesOfParts>
  <Company>RST Corp.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RST</dc:creator>
  <cp:lastModifiedBy>Rostyslav Zabolotnyi</cp:lastModifiedBy>
  <cp:revision>22</cp:revision>
  <dcterms:created xsi:type="dcterms:W3CDTF">2017-10-10T19:33:42Z</dcterms:created>
  <dcterms:modified xsi:type="dcterms:W3CDTF">2017-10-11T13:58:08Z</dcterms:modified>
</cp:coreProperties>
</file>